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  <p:sldId id="269" r:id="rId14"/>
  </p:sldIdLst>
  <p:sldSz cx="9144000" cy="5143500" type="screen16x9"/>
  <p:notesSz cx="6858000" cy="9144000"/>
  <p:embeddedFontLst>
    <p:embeddedFont>
      <p:font typeface="Robo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Shape 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Erwähnen wer die Leute sind: Team Mirio, Team Timon...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  <a:buChar char="-"/>
            </a:pPr>
            <a:r>
              <a:rPr lang="de"/>
              <a:t>nicht die spannendsten / anspruchsvollsten Apps, aber von jedem Bereich etwas.</a:t>
            </a:r>
          </a:p>
          <a:p>
            <a:pPr lvl="0">
              <a:spcBef>
                <a:spcPts val="0"/>
              </a:spcBef>
              <a:buNone/>
            </a:pPr>
            <a:r>
              <a:rPr lang="de"/>
              <a:t>Timon; Erweiterungen in den Bereichen: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de"/>
              <a:t>Sensoren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de"/>
              <a:t>GUI-Design (Layouts)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de"/>
              <a:t>Bootcamp war am 17.9.2016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de"/>
              <a:t>jeweils je halben Tag pro Woche zur Verfügung gestellt bekommen vom Betrieb</a:t>
            </a:r>
          </a:p>
          <a:p>
            <a:pPr marL="457200" lvl="0" indent="-228600" rtl="0">
              <a:spcBef>
                <a:spcPts val="0"/>
              </a:spcBef>
              <a:buChar char="-"/>
            </a:pPr>
            <a:r>
              <a:rPr lang="de"/>
              <a:t>Abschluss (Treasure-Hunt) am 10.12.2016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de"/>
              <a:t>Coach: Rafael Krucker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de"/>
              <a:t>Organisator: Mirko Stocker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de"/>
              <a:t>OS: Android (man kann genau 2 Mal Teilnehmen, einmal Android und einmal iOS)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32 Teams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de"/>
              <a:t>Die Posten mussten zuerst gefunden werden und anschliessend mit der entsprechenden App gelöst werden + Eintrag ins Logbuch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de"/>
              <a:t>Metalldetektor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  <a:buChar char="-"/>
            </a:pPr>
            <a:r>
              <a:rPr lang="de"/>
              <a:t>Schatzkarte</a:t>
            </a:r>
          </a:p>
          <a:p>
            <a:pPr marL="457200" lvl="0" indent="-228600">
              <a:spcBef>
                <a:spcPts val="0"/>
              </a:spcBef>
              <a:buChar char="-"/>
            </a:pPr>
            <a:r>
              <a:rPr lang="de"/>
              <a:t>Pedometer / Schrittzähler / Wegweiser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Shape 1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  <a:buChar char="-"/>
            </a:pPr>
            <a:r>
              <a:rPr lang="de"/>
              <a:t>Memory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12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200"/>
            </a:lvl1pPr>
            <a:lvl2pPr lvl="1">
              <a:spcBef>
                <a:spcPts val="0"/>
              </a:spcBef>
              <a:buSzPct val="100000"/>
              <a:defRPr sz="4200"/>
            </a:lvl2pPr>
            <a:lvl3pPr lvl="2">
              <a:spcBef>
                <a:spcPts val="0"/>
              </a:spcBef>
              <a:buSzPct val="100000"/>
              <a:defRPr sz="4200"/>
            </a:lvl3pPr>
            <a:lvl4pPr lvl="3">
              <a:spcBef>
                <a:spcPts val="0"/>
              </a:spcBef>
              <a:buSzPct val="100000"/>
              <a:defRPr sz="4200"/>
            </a:lvl4pPr>
            <a:lvl5pPr lvl="4">
              <a:spcBef>
                <a:spcPts val="0"/>
              </a:spcBef>
              <a:buSzPct val="100000"/>
              <a:defRPr sz="4200"/>
            </a:lvl5pPr>
            <a:lvl6pPr lvl="5">
              <a:spcBef>
                <a:spcPts val="0"/>
              </a:spcBef>
              <a:buSzPct val="100000"/>
              <a:defRPr sz="4200"/>
            </a:lvl6pPr>
            <a:lvl7pPr lvl="6">
              <a:spcBef>
                <a:spcPts val="0"/>
              </a:spcBef>
              <a:buSzPct val="100000"/>
              <a:defRPr sz="4200"/>
            </a:lvl7pPr>
            <a:lvl8pPr lvl="7">
              <a:spcBef>
                <a:spcPts val="0"/>
              </a:spcBef>
              <a:buSzPct val="100000"/>
              <a:defRPr sz="4200"/>
            </a:lvl8pPr>
            <a:lvl9pPr lvl="8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>
                <a:solidFill>
                  <a:schemeClr val="lt1"/>
                </a:solidFill>
              </a:rPr>
              <a:t>‹Nr.›</a:t>
            </a:fld>
            <a:endParaRPr lang="de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1800"/>
            </a:lvl1pPr>
            <a:lvl2pPr lvl="1">
              <a:spcBef>
                <a:spcPts val="0"/>
              </a:spcBef>
              <a:buSzPct val="100000"/>
              <a:defRPr sz="1800"/>
            </a:lvl2pPr>
            <a:lvl3pPr lvl="2">
              <a:spcBef>
                <a:spcPts val="0"/>
              </a:spcBef>
              <a:buSzPct val="100000"/>
              <a:defRPr sz="1800"/>
            </a:lvl3pPr>
            <a:lvl4pPr lvl="3">
              <a:spcBef>
                <a:spcPts val="0"/>
              </a:spcBef>
              <a:buSzPct val="100000"/>
              <a:defRPr sz="1800"/>
            </a:lvl4pPr>
            <a:lvl5pPr lvl="4">
              <a:spcBef>
                <a:spcPts val="0"/>
              </a:spcBef>
              <a:buSzPct val="100000"/>
              <a:defRPr sz="1800"/>
            </a:lvl5pPr>
            <a:lvl6pPr lvl="5">
              <a:spcBef>
                <a:spcPts val="0"/>
              </a:spcBef>
              <a:buSzPct val="100000"/>
              <a:defRPr sz="1800"/>
            </a:lvl6pPr>
            <a:lvl7pPr lvl="6">
              <a:spcBef>
                <a:spcPts val="0"/>
              </a:spcBef>
              <a:buSzPct val="100000"/>
              <a:defRPr sz="1800"/>
            </a:lvl7pPr>
            <a:lvl8pPr lvl="7">
              <a:spcBef>
                <a:spcPts val="0"/>
              </a:spcBef>
              <a:buSzPct val="100000"/>
              <a:defRPr sz="1800"/>
            </a:lvl8pPr>
            <a:lvl9pPr lvl="8">
              <a:spcBef>
                <a:spcPts val="0"/>
              </a:spcBef>
              <a:buSzPct val="100000"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226077" y="357800"/>
            <a:ext cx="2808000" cy="9534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/>
              <a:t>‹Nr.›</a:t>
            </a:fld>
            <a:endParaRPr lang="d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6000"/>
            </a:lvl1pPr>
            <a:lvl2pPr lvl="1">
              <a:spcBef>
                <a:spcPts val="0"/>
              </a:spcBef>
              <a:buSzPct val="100000"/>
              <a:defRPr sz="6000"/>
            </a:lvl2pPr>
            <a:lvl3pPr lvl="2">
              <a:spcBef>
                <a:spcPts val="0"/>
              </a:spcBef>
              <a:buSzPct val="100000"/>
              <a:defRPr sz="6000"/>
            </a:lvl3pPr>
            <a:lvl4pPr lvl="3">
              <a:spcBef>
                <a:spcPts val="0"/>
              </a:spcBef>
              <a:buSzPct val="100000"/>
              <a:defRPr sz="6000"/>
            </a:lvl4pPr>
            <a:lvl5pPr lvl="4">
              <a:spcBef>
                <a:spcPts val="0"/>
              </a:spcBef>
              <a:buSzPct val="100000"/>
              <a:defRPr sz="6000"/>
            </a:lvl5pPr>
            <a:lvl6pPr lvl="5">
              <a:spcBef>
                <a:spcPts val="0"/>
              </a:spcBef>
              <a:buSzPct val="100000"/>
              <a:defRPr sz="6000"/>
            </a:lvl6pPr>
            <a:lvl7pPr lvl="6">
              <a:spcBef>
                <a:spcPts val="0"/>
              </a:spcBef>
              <a:buSzPct val="100000"/>
              <a:defRPr sz="6000"/>
            </a:lvl7pPr>
            <a:lvl8pPr lvl="7">
              <a:spcBef>
                <a:spcPts val="0"/>
              </a:spcBef>
              <a:buSzPct val="100000"/>
              <a:defRPr sz="6000"/>
            </a:lvl8pPr>
            <a:lvl9pPr lvl="8">
              <a:spcBef>
                <a:spcPts val="0"/>
              </a:spcBef>
              <a:buSzPct val="100000"/>
              <a:defRPr sz="6000"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>
                <a:solidFill>
                  <a:schemeClr val="lt1"/>
                </a:solidFill>
              </a:rPr>
              <a:t>‹Nr.›</a:t>
            </a:fld>
            <a:endParaRPr lang="de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buClr>
                <a:schemeClr val="dk2"/>
              </a:buClr>
              <a:buSzPct val="100000"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265500" y="2779466"/>
            <a:ext cx="4045200" cy="12350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>
                <a:solidFill>
                  <a:schemeClr val="lt1"/>
                </a:solidFill>
              </a:rPr>
              <a:t>‹Nr.›</a:t>
            </a:fld>
            <a:endParaRPr lang="de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de">
                <a:solidFill>
                  <a:schemeClr val="lt1"/>
                </a:solidFill>
              </a:rPr>
              <a:t>‹Nr.›</a:t>
            </a:fld>
            <a:endParaRPr lang="de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ct val="100000"/>
              <a:buFont typeface="Roboto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Font typeface="Roboto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de"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rPr>
              <a:t>‹Nr.›</a:t>
            </a:fld>
            <a:endParaRPr lang="de" sz="1000">
              <a:solidFill>
                <a:schemeClr val="l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InformatikHSR/photos/ms.c.eJxNlVu2JSEIQ2fUSxQU5j~_xtpJjuL~_7QniIlq09rNawszy3~_T97wIfFTBOYY6eVH4EkaEURjAbwOOsBC2QZUtiGYm~_BA481H1jjC4kMAYPCsgE8QnWsAOhKF7O4sqyC6RE49DB53O8fGCWA0qOby~;HVkVuKnFAsdeuBSodm6ptAioLiugqg0uv6QLD9rfbjAITaj0SlUx7B5kIe1~;PL0iPcHJCdBgxRc5snZ11pstI3oFwIuTvwAyewQfdApcA6uP1RANQr~;RZ~_s~;jx2YoP5FIWZ5bzPJLzGJrHnfdnegcnjwOPGQ2YdiokGPIqPRsnZ7E6hCClWASqlDN1zfQc9JLWWeAx2uOgdPMOYbdauvO52tedAOtY8kiGDIWkU9EAHqfnURiQRwOHInUM2CA~;2qAbzJA3j9sFFOcIUOFSGG6Dr5Jp0VSKjfdjpTwmejlbhz2h8NkKnMsoeUyadmHLuIWv9DKG6IqVLYLZAHWsLYD2926PomI0oEKmEzu2IxogZM4GN~_0pDfleKYBTAgzRwtyXFWD8AciylMVZmJ7Pum8aFA0WwFSWcKTVkCsSIN6Qi~_cys0FQIdOdVMjjMETrcC8MgTeAh17Lb~_u~_wvpc~_HxOPZ93hRCy5MFNDm3yHSaBFDUQoqt~_hwpFVgMqNNMqKljHHIO~;tfez~_ACz~;Hq5wFjYaIANmr8N~_kARjAcm5zEVwv2YvzouWGzO5TFxLpmqw3HnYgnw2bKSqRdC9v4P5nOQjw~-~-.bps.a.1360187914015791.1073741832.443228539045071/1360193080681941/?type=3&amp;theater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github.com/mirioeggmann/appquest" TargetMode="External"/><Relationship Id="rId4" Type="http://schemas.openxmlformats.org/officeDocument/2006/relationships/hyperlink" Target="http://appquest.hsr.ch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Fazit App Quest 2016	</a:t>
            </a:r>
          </a:p>
        </p:txBody>
      </p:sp>
      <p:sp>
        <p:nvSpPr>
          <p:cNvPr id="68" name="Shape 68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Timon Borter &amp; Mirio Eggmann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Mini Treasure Hunt</a:t>
            </a:r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43" name="Shape 143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pic>
        <p:nvPicPr>
          <p:cNvPr id="144" name="Shape 144"/>
          <p:cNvPicPr preferRelativeResize="0"/>
          <p:nvPr/>
        </p:nvPicPr>
        <p:blipFill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899" y="1919068"/>
            <a:ext cx="3999900" cy="26692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93024" y="1754524"/>
            <a:ext cx="1711314" cy="3039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Fazit</a:t>
            </a:r>
          </a:p>
        </p:txBody>
      </p:sp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de" dirty="0"/>
              <a:t>Von Mirio: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Android Material kennengelernt</a:t>
            </a:r>
          </a:p>
          <a:p>
            <a:pPr marL="914400" lvl="1" indent="-22860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RecyclerView</a:t>
            </a:r>
          </a:p>
          <a:p>
            <a:pPr marL="914400" lvl="1" indent="-22860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CardView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Android-Wissen aufgefrischt</a:t>
            </a:r>
          </a:p>
          <a:p>
            <a:pPr lvl="0" rt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52" name="Shape 152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 dirty="0"/>
              <a:t>Von Timon: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Android-Wissen aufgefrischt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-CH" dirty="0"/>
              <a:t>Wissen </a:t>
            </a:r>
            <a:r>
              <a:rPr lang="de" dirty="0"/>
              <a:t>Erweitert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Android Studio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Fragen?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Links</a:t>
            </a:r>
          </a:p>
        </p:txBody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 rtl="0">
              <a:spcBef>
                <a:spcPts val="0"/>
              </a:spcBef>
            </a:pPr>
            <a:r>
              <a:rPr lang="de" u="sng">
                <a:solidFill>
                  <a:schemeClr val="hlink"/>
                </a:solidFill>
                <a:hlinkClick r:id="rId3"/>
              </a:rPr>
              <a:t>Fotos</a:t>
            </a:r>
          </a:p>
          <a:p>
            <a:pPr marL="457200" lvl="0" indent="-228600" rtl="0">
              <a:spcBef>
                <a:spcPts val="0"/>
              </a:spcBef>
            </a:pPr>
            <a:r>
              <a:rPr lang="de" u="sng">
                <a:solidFill>
                  <a:schemeClr val="hlink"/>
                </a:solidFill>
                <a:hlinkClick r:id="rId4"/>
              </a:rPr>
              <a:t>AppQuest</a:t>
            </a:r>
          </a:p>
          <a:p>
            <a:pPr marL="457200" lvl="0" indent="-228600">
              <a:spcBef>
                <a:spcPts val="0"/>
              </a:spcBef>
            </a:pPr>
            <a:r>
              <a:rPr lang="de" u="sng">
                <a:solidFill>
                  <a:schemeClr val="hlink"/>
                </a:solidFill>
                <a:hlinkClick r:id="rId5"/>
              </a:rPr>
              <a:t>Apps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Inhalt</a:t>
            </a:r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Weg zur App Quest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App Quest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Impressionen &amp; Apps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Mini Treasure Hunt</a:t>
            </a:r>
          </a:p>
          <a:p>
            <a:pPr marL="5143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Fazit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Weg zur App Quest</a:t>
            </a:r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457200" lvl="0" indent="-228600">
              <a:spcBef>
                <a:spcPts val="0"/>
              </a:spcBef>
            </a:pPr>
            <a:r>
              <a:rPr lang="de"/>
              <a:t>Link von Thomas Käser</a:t>
            </a:r>
          </a:p>
          <a:p>
            <a:pPr marL="457200" lvl="0" indent="-228600">
              <a:spcBef>
                <a:spcPts val="0"/>
              </a:spcBef>
            </a:pPr>
            <a:r>
              <a:rPr lang="de"/>
              <a:t>Mitmacher gesucht</a:t>
            </a:r>
          </a:p>
          <a:p>
            <a:pPr marL="457200" lvl="0" indent="-228600" rtl="0">
              <a:spcBef>
                <a:spcPts val="0"/>
              </a:spcBef>
            </a:pPr>
            <a:r>
              <a:rPr lang="de"/>
              <a:t>Jump-In Samstag in Rapperswil</a:t>
            </a:r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App Quest</a:t>
            </a:r>
          </a:p>
        </p:txBody>
      </p:sp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Halben Tag pro Woche im Betrieb arbeiten können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5 Apps in jeweils 3 Wochen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OS: Android</a:t>
            </a:r>
          </a:p>
          <a:p>
            <a:pPr marL="514350" lvl="0" indent="-285750" rtl="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Coach: Rafael Krucker</a:t>
            </a:r>
          </a:p>
          <a:p>
            <a:pPr marL="514350" lvl="0" indent="-285750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de" dirty="0"/>
              <a:t>Teilnahme am Treasure-Hunt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Impressionen &amp; Apps</a:t>
            </a:r>
          </a:p>
        </p:txBody>
      </p:sp>
      <p:sp>
        <p:nvSpPr>
          <p:cNvPr id="92" name="Shape 9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94" name="Shape 94"/>
          <p:cNvPicPr preferRelativeResize="0"/>
          <p:nvPr/>
        </p:nvPicPr>
        <p:blipFill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4249" y="1939537"/>
            <a:ext cx="3999900" cy="2669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4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900" y="1939550"/>
            <a:ext cx="3999900" cy="26692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Impressionen &amp; Apps</a:t>
            </a:r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2" name="Shape 102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03" name="Shape 103"/>
          <p:cNvPicPr preferRelativeResize="0"/>
          <p:nvPr/>
        </p:nvPicPr>
        <p:blipFill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4250" y="1919074"/>
            <a:ext cx="3999900" cy="2669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4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900" y="1919074"/>
            <a:ext cx="3999900" cy="2669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Impressionen &amp; Apps</a:t>
            </a:r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12" name="Shape 112"/>
          <p:cNvPicPr preferRelativeResize="0"/>
          <p:nvPr/>
        </p:nvPicPr>
        <p:blipFill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899" y="1919074"/>
            <a:ext cx="3999900" cy="266925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4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4250" y="1919075"/>
            <a:ext cx="3999900" cy="2669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Mini Treasure Hunt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de"/>
              <a:t>Mini Treasure Hunt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1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35" name="Shape 135"/>
          <p:cNvPicPr preferRelativeResize="0"/>
          <p:nvPr/>
        </p:nvPicPr>
        <p:blipFill>
          <a:blip r:embed="rId3" cstate="hq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1900" y="1939525"/>
            <a:ext cx="3999900" cy="266927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/>
          <p:cNvPicPr preferRelativeResize="0"/>
          <p:nvPr/>
        </p:nvPicPr>
        <p:blipFill>
          <a:blip r:embed="rId4" cstate="print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6074" y="1880474"/>
            <a:ext cx="2457750" cy="2902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219</Words>
  <Application>Microsoft Office PowerPoint</Application>
  <PresentationFormat>Bildschirmpräsentation (16:9)</PresentationFormat>
  <Paragraphs>56</Paragraphs>
  <Slides>13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6" baseType="lpstr">
      <vt:lpstr>Arial</vt:lpstr>
      <vt:lpstr>Roboto</vt:lpstr>
      <vt:lpstr>material</vt:lpstr>
      <vt:lpstr>Fazit App Quest 2016 </vt:lpstr>
      <vt:lpstr>Inhalt</vt:lpstr>
      <vt:lpstr>Weg zur App Quest</vt:lpstr>
      <vt:lpstr>App Quest</vt:lpstr>
      <vt:lpstr>Impressionen &amp; Apps</vt:lpstr>
      <vt:lpstr>Impressionen &amp; Apps</vt:lpstr>
      <vt:lpstr>Impressionen &amp; Apps</vt:lpstr>
      <vt:lpstr>Mini Treasure Hunt</vt:lpstr>
      <vt:lpstr>Mini Treasure Hunt</vt:lpstr>
      <vt:lpstr>Mini Treasure Hunt</vt:lpstr>
      <vt:lpstr>Fazit</vt:lpstr>
      <vt:lpstr>Fragen?</vt:lpstr>
      <vt:lpstr>Links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Fazit App Quest 2016 </dc:title>
  <cp:lastModifiedBy>Mirio Eggmann</cp:lastModifiedBy>
  <cp:revision>2</cp:revision>
  <dcterms:modified xsi:type="dcterms:W3CDTF">2017-01-11T12:35:24Z</dcterms:modified>
</cp:coreProperties>
</file>